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F6E25-E0ED-43F2-BBB2-698F2C627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BAE187-089E-4144-8444-90D86C45F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53708-AAAE-424D-BDED-3B2EB5390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7CA1-5E41-4667-971E-1119BF38A30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C21B4-A739-4570-B020-48CE699C9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2B077-A7C7-4997-B4AF-2A04F4929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FE07-C046-4379-BC20-101D136FD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6679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4B3F1-594D-44E1-84EE-83B9ED981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61F571-9B39-4357-9F0F-742247F4F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D5DE3-8559-45D8-B7CE-D5D17DCC4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7CA1-5E41-4667-971E-1119BF38A30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992D5-6BBB-4B2B-AD30-FCE721A66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91AAD-40A3-44B7-92CF-445EF6E31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FE07-C046-4379-BC20-101D136FD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7636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EBC1B4-DC61-4561-A3BC-A915F8CBB2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55BA7B-9F9E-4031-9ED8-A82C537442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AE9A1-8D1C-46C0-BD52-3B329EF5F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7CA1-5E41-4667-971E-1119BF38A30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FE394-0B83-4232-A6AF-D66E28327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0872C-CDBE-4432-95CE-265C6364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FE07-C046-4379-BC20-101D136FD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4101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956DB-9179-4A0D-84F0-78F90D78D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355E0-9002-4776-98C4-04FE87785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4BE3D-FB46-4EB1-B1B7-14A21961B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7CA1-5E41-4667-971E-1119BF38A30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ADB5A-C675-4B0D-B93C-C976F60C8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1649A-2E01-4167-977A-D79C822D7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FE07-C046-4379-BC20-101D136FD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7716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60D2A-ADF1-41BE-9369-64C207F99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7DDA8-6ED2-40F7-8A01-A5C121B06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53F0C-B14B-42DE-B60A-A5CE453E4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7CA1-5E41-4667-971E-1119BF38A30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146B4-E3AE-4D13-BE5C-8B93B020A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08CAA-D626-4EF4-86E8-F008111C9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FE07-C046-4379-BC20-101D136FD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5854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4F1F3-4FD9-4E5E-810B-7E49B43E6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16DA0-9A33-49F4-B763-9486643C0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38A12-6B8E-4EAE-B698-0CF8B3E40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07873A-D7A8-4F3E-B242-DF1645812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7CA1-5E41-4667-971E-1119BF38A30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1E4E8-3A5C-48F6-AE08-0F4976BFA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0B965-6CBF-4794-9EA4-095B5B4F1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FE07-C046-4379-BC20-101D136FD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1159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D6F6B-5D8C-44A3-A2AD-3B3A55005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52D7F-4F43-4E19-8B1A-332EC63F0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CA6033-5F9A-4325-AB88-F1A75BD6B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2B257B-194D-4985-8B29-1E775F537D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B766E9-92EF-4AF2-A548-B80C673A04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0BDA29-F792-4930-815B-46593D314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7CA1-5E41-4667-971E-1119BF38A30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C64B2F-AA80-4A98-A9E5-BC7BAEDF0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534AA8-66DF-45CF-BE8B-A82B5C31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FE07-C046-4379-BC20-101D136FD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95919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A67D9-F873-4D12-B3C8-21069C27D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570734-D612-4780-A622-3092B34D2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7CA1-5E41-4667-971E-1119BF38A30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60D08-5FBF-4365-AB56-B8BA5CFF1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A19F9E-27B8-4F68-B32F-52FE0183B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FE07-C046-4379-BC20-101D136FD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6264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B63F61-DF09-44B3-BB20-EADFC5E42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7CA1-5E41-4667-971E-1119BF38A30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50ABC7-BA2C-467F-89B5-CE83A9C9F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F7F3AC-399B-443E-9307-E5BA5CA53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FE07-C046-4379-BC20-101D136FD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3324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F3CAC-2221-4B7F-A279-B53D19B6F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4554D-E325-4EDD-9F41-76A4C983E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9CBEF7-010B-4396-BC32-41286CC59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7F693-D2C6-4DA2-937C-F3CA16C70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7CA1-5E41-4667-971E-1119BF38A30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05147E-5E21-4138-8BDA-45C4BD631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89802-9129-4417-B26C-81DDE4F8E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FE07-C046-4379-BC20-101D136FD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6901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58D0D-14A9-4034-BFA7-5C56E4EF2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C1D44F-0CBD-45B8-84D2-DBB853E9F7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566E9A-565C-4AFE-81E7-F35842327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60319-83B9-4407-AE08-F5E592FD1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7CA1-5E41-4667-971E-1119BF38A30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DF296-5069-4A16-A526-73E169F42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1C485-BBA0-424C-AEC3-67173EF74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FE07-C046-4379-BC20-101D136FD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899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21EBF4-A8EC-446D-8E7F-29D43494E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73B7F-7A63-4DD2-B96C-4C2B1FA12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784A4-6B25-487E-A5D4-A9C23171DD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A7CA1-5E41-4667-971E-1119BF38A300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FDE97-8616-4A03-95C9-6C0BF309C4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6DB2B-88E1-47E6-8510-C74B7BD30F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0FE07-C046-4379-BC20-101D136FD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2184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CEB5E-9227-43AF-A57D-D6BC3F3E2D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8</a:t>
            </a:r>
            <a:endParaRPr lang="ar-E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B6EBA-E820-46E1-80BB-A183B58AFD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Listening skill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693534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0C208-1920-4225-BD43-363D85382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295"/>
            <a:ext cx="10515600" cy="4868668"/>
          </a:xfrm>
        </p:spPr>
        <p:txBody>
          <a:bodyPr/>
          <a:lstStyle/>
          <a:p>
            <a:r>
              <a:rPr lang="en-US" dirty="0"/>
              <a:t>-ed pronunciation rules</a:t>
            </a:r>
          </a:p>
          <a:p>
            <a:r>
              <a:rPr lang="en-US" dirty="0"/>
              <a:t>Exercise 2</a:t>
            </a:r>
          </a:p>
          <a:p>
            <a:r>
              <a:rPr lang="en-US" dirty="0"/>
              <a:t>-reduced forms </a:t>
            </a:r>
          </a:p>
          <a:p>
            <a:r>
              <a:rPr lang="en-US" dirty="0"/>
              <a:t>Exercises 3+4</a:t>
            </a:r>
          </a:p>
          <a:p>
            <a:r>
              <a:rPr lang="en-US"/>
              <a:t>Homework exercises 9 and 10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124416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Lecture 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8</dc:title>
  <dc:creator>ahmed hamouda</dc:creator>
  <cp:lastModifiedBy>ahmed hamouda</cp:lastModifiedBy>
  <cp:revision>4</cp:revision>
  <dcterms:created xsi:type="dcterms:W3CDTF">2020-10-11T19:35:31Z</dcterms:created>
  <dcterms:modified xsi:type="dcterms:W3CDTF">2020-12-30T10:37:36Z</dcterms:modified>
</cp:coreProperties>
</file>